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8" r:id="rId4"/>
    <p:sldId id="27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357A"/>
    <a:srgbClr val="13357A"/>
    <a:srgbClr val="F07E26"/>
    <a:srgbClr val="1961AC"/>
    <a:srgbClr val="0762C8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95" d="100"/>
          <a:sy n="95" d="100"/>
        </p:scale>
        <p:origin x="8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88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29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6CC7-819D-47C7-A3DC-1D33DF1F1FEB}" type="datetimeFigureOut">
              <a:rPr lang="pl-PL" smtClean="0"/>
              <a:pPr/>
              <a:t>26.08.2024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1C9A080-9721-4D71-B800-B13722A50C9B}"/>
              </a:ext>
            </a:extLst>
          </p:cNvPr>
          <p:cNvSpPr/>
          <p:nvPr/>
        </p:nvSpPr>
        <p:spPr>
          <a:xfrm>
            <a:off x="0" y="0"/>
            <a:ext cx="12192000" cy="21945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133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60320"/>
            <a:ext cx="9047180" cy="4297679"/>
          </a:xfrm>
        </p:spPr>
        <p:txBody>
          <a:bodyPr>
            <a:no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Tutaj mieści się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przykładowy tytuł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Twojej prezentacji,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.</a:t>
            </a:r>
          </a:p>
        </p:txBody>
      </p:sp>
      <p:pic>
        <p:nvPicPr>
          <p:cNvPr id="5" name="Obraz 4" descr="PCz_wydział_wz_poziom_negatyw.png"/>
          <p:cNvPicPr>
            <a:picLocks noChangeAspect="1"/>
          </p:cNvPicPr>
          <p:nvPr/>
        </p:nvPicPr>
        <p:blipFill>
          <a:blip r:embed="rId2" cstate="print"/>
          <a:srcRect l="34608" r="49523"/>
          <a:stretch>
            <a:fillRect/>
          </a:stretch>
        </p:blipFill>
        <p:spPr>
          <a:xfrm>
            <a:off x="9896779" y="2194558"/>
            <a:ext cx="2420727" cy="53249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9C50B69-4AE5-4785-AC8C-2BCF74367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96" y="430575"/>
            <a:ext cx="4996748" cy="150071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C24A594-6276-49C3-94B5-048194414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3" y="211076"/>
            <a:ext cx="5122252" cy="19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9" y="2947989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9" y="1404710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13357A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</p:spTree>
    <p:extLst>
      <p:ext uri="{BB962C8B-B14F-4D97-AF65-F5344CB8AC3E}">
        <p14:creationId xmlns:p14="http://schemas.microsoft.com/office/powerpoint/2010/main" val="347233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9" y="2947989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9" y="1404710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13357A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</p:spTree>
    <p:extLst>
      <p:ext uri="{BB962C8B-B14F-4D97-AF65-F5344CB8AC3E}">
        <p14:creationId xmlns:p14="http://schemas.microsoft.com/office/powerpoint/2010/main" val="52344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21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 descr="pcz_obra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37222" y="612940"/>
            <a:ext cx="6458430" cy="1635162"/>
          </a:xfrm>
          <a:prstGeom prst="rect">
            <a:avLst/>
          </a:prstGeom>
          <a:solidFill>
            <a:srgbClr val="133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98" y="5219065"/>
            <a:ext cx="5511800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solidFill>
                  <a:srgbClr val="13357A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5" r="37766"/>
          <a:stretch/>
        </p:blipFill>
        <p:spPr>
          <a:xfrm>
            <a:off x="11347268" y="5190309"/>
            <a:ext cx="603739" cy="175913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76DD8C6-4A87-4C10-A662-46C97775D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15" y="978524"/>
            <a:ext cx="4486475" cy="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33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8" name="Obraz 17" descr="PCz_logo_sygnet_negaty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81" y="2187809"/>
            <a:ext cx="3094530" cy="2358066"/>
          </a:xfrm>
          <a:prstGeom prst="rect">
            <a:avLst/>
          </a:prstGeom>
        </p:spPr>
      </p:pic>
      <p:pic>
        <p:nvPicPr>
          <p:cNvPr id="19" name="Obraz 18" descr="PCz_logo_pol_poziom_negatyw.png"/>
          <p:cNvPicPr>
            <a:picLocks noChangeAspect="1"/>
          </p:cNvPicPr>
          <p:nvPr/>
        </p:nvPicPr>
        <p:blipFill>
          <a:blip r:embed="rId3" cstate="print"/>
          <a:srcRect t="65534" r="5765"/>
          <a:stretch>
            <a:fillRect/>
          </a:stretch>
        </p:blipFill>
        <p:spPr>
          <a:xfrm>
            <a:off x="2750425" y="2997658"/>
            <a:ext cx="3392703" cy="113020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DB1888B-3F29-487B-8C7A-A30514AF6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28" y="2953084"/>
            <a:ext cx="4486475" cy="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494</TotalTime>
  <Words>92</Words>
  <Application>Microsoft Office PowerPoint</Application>
  <PresentationFormat>Panoramiczny</PresentationFormat>
  <Paragraphs>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Tutaj mieści się przykładowy tytuł Twojej prezentacji, lorem ipsum.</vt:lpstr>
      <vt:lpstr>Przykładowy podtytuł</vt:lpstr>
      <vt:lpstr>Przykładowy podtytuł</vt:lpstr>
      <vt:lpstr>Prezentacja programu PowerPoint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Kamila Sobczak</cp:lastModifiedBy>
  <cp:revision>32</cp:revision>
  <dcterms:created xsi:type="dcterms:W3CDTF">2021-06-22T13:04:00Z</dcterms:created>
  <dcterms:modified xsi:type="dcterms:W3CDTF">2024-08-26T08:21:34Z</dcterms:modified>
</cp:coreProperties>
</file>